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86106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 smtClean="0">
                <a:latin typeface="Comic Sans MS" pitchFamily="66" charset="0"/>
              </a:rPr>
              <a:t>The Pound Song</a:t>
            </a:r>
          </a:p>
          <a:p>
            <a:pPr algn="ctr"/>
            <a:r>
              <a:rPr lang="en-GB" sz="2000" i="1" dirty="0" smtClean="0">
                <a:latin typeface="Comic Sans MS" pitchFamily="66" charset="0"/>
              </a:rPr>
              <a:t>(to the tune of "Ten Little Indians")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10 little, 20 little, 30 little pennies.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40 little, 50 little, 60 little pennies.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70 little, 80 little, 90 little pennies.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100 pennies make a pound!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2 small, 4 small, 6 small 5ps.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8 small, 10 small, 12 small 5ps.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14 small, 16 small, 18 small 5ps.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20 5ps make a pound!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1 silver, 2 silver, 3 silver 10ps.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4 silver, 5 silver, 6 silver 10ps.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7 silver, 8 silver, 9 silver 10ps.</a:t>
            </a:r>
          </a:p>
          <a:p>
            <a:pPr algn="ctr"/>
            <a:r>
              <a:rPr lang="en-GB" sz="3200" dirty="0" smtClean="0">
                <a:latin typeface="Comic Sans MS" pitchFamily="66" charset="0"/>
              </a:rPr>
              <a:t>10 10ps make a pounds!</a:t>
            </a:r>
            <a:endParaRPr lang="en-GB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1 silver, 2 silver, 3 silver 10ps,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7169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1752600" cy="1752600"/>
          </a:xfrm>
          <a:prstGeom prst="rect">
            <a:avLst/>
          </a:prstGeom>
          <a:noFill/>
        </p:spPr>
      </p:pic>
      <p:pic>
        <p:nvPicPr>
          <p:cNvPr id="10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09800"/>
            <a:ext cx="1752600" cy="1752600"/>
          </a:xfrm>
          <a:prstGeom prst="rect">
            <a:avLst/>
          </a:prstGeom>
          <a:noFill/>
        </p:spPr>
      </p:pic>
      <p:pic>
        <p:nvPicPr>
          <p:cNvPr id="11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1752600" cy="1752600"/>
          </a:xfrm>
          <a:prstGeom prst="rect">
            <a:avLst/>
          </a:prstGeom>
          <a:noFill/>
        </p:spPr>
      </p:pic>
      <p:pic>
        <p:nvPicPr>
          <p:cNvPr id="12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86000"/>
            <a:ext cx="1752600" cy="1752600"/>
          </a:xfrm>
          <a:prstGeom prst="rect">
            <a:avLst/>
          </a:prstGeom>
          <a:noFill/>
        </p:spPr>
      </p:pic>
      <p:pic>
        <p:nvPicPr>
          <p:cNvPr id="13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667000"/>
            <a:ext cx="1752600" cy="1752600"/>
          </a:xfrm>
          <a:prstGeom prst="rect">
            <a:avLst/>
          </a:prstGeom>
          <a:noFill/>
        </p:spPr>
      </p:pic>
      <p:pic>
        <p:nvPicPr>
          <p:cNvPr id="14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2004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4 silver, 5 silver, 6 silver 10ps,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3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1752600" cy="1752600"/>
          </a:xfrm>
          <a:prstGeom prst="rect">
            <a:avLst/>
          </a:prstGeom>
          <a:noFill/>
        </p:spPr>
      </p:pic>
      <p:pic>
        <p:nvPicPr>
          <p:cNvPr id="5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1752600" cy="1752600"/>
          </a:xfrm>
          <a:prstGeom prst="rect">
            <a:avLst/>
          </a:prstGeom>
          <a:noFill/>
        </p:spPr>
      </p:pic>
      <p:pic>
        <p:nvPicPr>
          <p:cNvPr id="6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14600"/>
            <a:ext cx="1752600" cy="1752600"/>
          </a:xfrm>
          <a:prstGeom prst="rect">
            <a:avLst/>
          </a:prstGeom>
          <a:noFill/>
        </p:spPr>
      </p:pic>
      <p:pic>
        <p:nvPicPr>
          <p:cNvPr id="7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1752600" cy="1752600"/>
          </a:xfrm>
          <a:prstGeom prst="rect">
            <a:avLst/>
          </a:prstGeom>
          <a:noFill/>
        </p:spPr>
      </p:pic>
      <p:pic>
        <p:nvPicPr>
          <p:cNvPr id="8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0"/>
            <a:ext cx="1752600" cy="1752600"/>
          </a:xfrm>
          <a:prstGeom prst="rect">
            <a:avLst/>
          </a:prstGeom>
          <a:noFill/>
        </p:spPr>
      </p:pic>
      <p:pic>
        <p:nvPicPr>
          <p:cNvPr id="9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438400"/>
            <a:ext cx="1752600" cy="1752600"/>
          </a:xfrm>
          <a:prstGeom prst="rect">
            <a:avLst/>
          </a:prstGeom>
          <a:noFill/>
        </p:spPr>
      </p:pic>
      <p:pic>
        <p:nvPicPr>
          <p:cNvPr id="10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590800"/>
            <a:ext cx="1752600" cy="1752600"/>
          </a:xfrm>
          <a:prstGeom prst="rect">
            <a:avLst/>
          </a:prstGeom>
          <a:noFill/>
        </p:spPr>
      </p:pic>
      <p:pic>
        <p:nvPicPr>
          <p:cNvPr id="11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743200"/>
            <a:ext cx="1752600" cy="1752600"/>
          </a:xfrm>
          <a:prstGeom prst="rect">
            <a:avLst/>
          </a:prstGeom>
          <a:noFill/>
        </p:spPr>
      </p:pic>
      <p:pic>
        <p:nvPicPr>
          <p:cNvPr id="12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895600"/>
            <a:ext cx="1752600" cy="1752600"/>
          </a:xfrm>
          <a:prstGeom prst="rect">
            <a:avLst/>
          </a:prstGeom>
          <a:noFill/>
        </p:spPr>
      </p:pic>
      <p:pic>
        <p:nvPicPr>
          <p:cNvPr id="13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362200"/>
            <a:ext cx="1752600" cy="1752600"/>
          </a:xfrm>
          <a:prstGeom prst="rect">
            <a:avLst/>
          </a:prstGeom>
          <a:noFill/>
        </p:spPr>
      </p:pic>
      <p:pic>
        <p:nvPicPr>
          <p:cNvPr id="14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514600"/>
            <a:ext cx="1752600" cy="1752600"/>
          </a:xfrm>
          <a:prstGeom prst="rect">
            <a:avLst/>
          </a:prstGeom>
          <a:noFill/>
        </p:spPr>
      </p:pic>
      <p:pic>
        <p:nvPicPr>
          <p:cNvPr id="15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667000"/>
            <a:ext cx="1752600" cy="1752600"/>
          </a:xfrm>
          <a:prstGeom prst="rect">
            <a:avLst/>
          </a:prstGeom>
          <a:noFill/>
        </p:spPr>
      </p:pic>
      <p:pic>
        <p:nvPicPr>
          <p:cNvPr id="16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819400"/>
            <a:ext cx="1752600" cy="1752600"/>
          </a:xfrm>
          <a:prstGeom prst="rect">
            <a:avLst/>
          </a:prstGeom>
          <a:noFill/>
        </p:spPr>
      </p:pic>
      <p:pic>
        <p:nvPicPr>
          <p:cNvPr id="17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971800"/>
            <a:ext cx="1752600" cy="1752600"/>
          </a:xfrm>
          <a:prstGeom prst="rect">
            <a:avLst/>
          </a:prstGeom>
          <a:noFill/>
        </p:spPr>
      </p:pic>
      <p:pic>
        <p:nvPicPr>
          <p:cNvPr id="18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1242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7 silver, 8 silver, 9 silver 10ps,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3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1752600" cy="1752600"/>
          </a:xfrm>
          <a:prstGeom prst="rect">
            <a:avLst/>
          </a:prstGeom>
          <a:noFill/>
        </p:spPr>
      </p:pic>
      <p:pic>
        <p:nvPicPr>
          <p:cNvPr id="5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52600" cy="1752600"/>
          </a:xfrm>
          <a:prstGeom prst="rect">
            <a:avLst/>
          </a:prstGeom>
          <a:noFill/>
        </p:spPr>
      </p:pic>
      <p:pic>
        <p:nvPicPr>
          <p:cNvPr id="6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1752600" cy="1752600"/>
          </a:xfrm>
          <a:prstGeom prst="rect">
            <a:avLst/>
          </a:prstGeom>
          <a:noFill/>
        </p:spPr>
      </p:pic>
      <p:pic>
        <p:nvPicPr>
          <p:cNvPr id="7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1752600" cy="1752600"/>
          </a:xfrm>
          <a:prstGeom prst="rect">
            <a:avLst/>
          </a:prstGeom>
          <a:noFill/>
        </p:spPr>
      </p:pic>
      <p:pic>
        <p:nvPicPr>
          <p:cNvPr id="8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19400"/>
            <a:ext cx="1752600" cy="1752600"/>
          </a:xfrm>
          <a:prstGeom prst="rect">
            <a:avLst/>
          </a:prstGeom>
          <a:noFill/>
        </p:spPr>
      </p:pic>
      <p:pic>
        <p:nvPicPr>
          <p:cNvPr id="9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971800"/>
            <a:ext cx="1752600" cy="1752600"/>
          </a:xfrm>
          <a:prstGeom prst="rect">
            <a:avLst/>
          </a:prstGeom>
          <a:noFill/>
        </p:spPr>
      </p:pic>
      <p:pic>
        <p:nvPicPr>
          <p:cNvPr id="10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124200"/>
            <a:ext cx="1752600" cy="1752600"/>
          </a:xfrm>
          <a:prstGeom prst="rect">
            <a:avLst/>
          </a:prstGeom>
          <a:noFill/>
        </p:spPr>
      </p:pic>
      <p:pic>
        <p:nvPicPr>
          <p:cNvPr id="11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362200"/>
            <a:ext cx="1752600" cy="1752600"/>
          </a:xfrm>
          <a:prstGeom prst="rect">
            <a:avLst/>
          </a:prstGeom>
          <a:noFill/>
        </p:spPr>
      </p:pic>
      <p:pic>
        <p:nvPicPr>
          <p:cNvPr id="12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514600"/>
            <a:ext cx="1752600" cy="1752600"/>
          </a:xfrm>
          <a:prstGeom prst="rect">
            <a:avLst/>
          </a:prstGeom>
          <a:noFill/>
        </p:spPr>
      </p:pic>
      <p:pic>
        <p:nvPicPr>
          <p:cNvPr id="13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667000"/>
            <a:ext cx="1752600" cy="1752600"/>
          </a:xfrm>
          <a:prstGeom prst="rect">
            <a:avLst/>
          </a:prstGeom>
          <a:noFill/>
        </p:spPr>
      </p:pic>
      <p:pic>
        <p:nvPicPr>
          <p:cNvPr id="14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819400"/>
            <a:ext cx="1752600" cy="1752600"/>
          </a:xfrm>
          <a:prstGeom prst="rect">
            <a:avLst/>
          </a:prstGeom>
          <a:noFill/>
        </p:spPr>
      </p:pic>
      <p:pic>
        <p:nvPicPr>
          <p:cNvPr id="15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971800"/>
            <a:ext cx="1752600" cy="1752600"/>
          </a:xfrm>
          <a:prstGeom prst="rect">
            <a:avLst/>
          </a:prstGeom>
          <a:noFill/>
        </p:spPr>
      </p:pic>
      <p:pic>
        <p:nvPicPr>
          <p:cNvPr id="16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124200"/>
            <a:ext cx="1752600" cy="1752600"/>
          </a:xfrm>
          <a:prstGeom prst="rect">
            <a:avLst/>
          </a:prstGeom>
          <a:noFill/>
        </p:spPr>
      </p:pic>
      <p:pic>
        <p:nvPicPr>
          <p:cNvPr id="17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276600"/>
            <a:ext cx="1752600" cy="1752600"/>
          </a:xfrm>
          <a:prstGeom prst="rect">
            <a:avLst/>
          </a:prstGeom>
          <a:noFill/>
        </p:spPr>
      </p:pic>
      <p:pic>
        <p:nvPicPr>
          <p:cNvPr id="18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429000"/>
            <a:ext cx="1752600" cy="1752600"/>
          </a:xfrm>
          <a:prstGeom prst="rect">
            <a:avLst/>
          </a:prstGeom>
          <a:noFill/>
        </p:spPr>
      </p:pic>
      <p:pic>
        <p:nvPicPr>
          <p:cNvPr id="19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362200"/>
            <a:ext cx="1752600" cy="1752600"/>
          </a:xfrm>
          <a:prstGeom prst="rect">
            <a:avLst/>
          </a:prstGeom>
          <a:noFill/>
        </p:spPr>
      </p:pic>
      <p:pic>
        <p:nvPicPr>
          <p:cNvPr id="20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514600"/>
            <a:ext cx="1752600" cy="1752600"/>
          </a:xfrm>
          <a:prstGeom prst="rect">
            <a:avLst/>
          </a:prstGeom>
          <a:noFill/>
        </p:spPr>
      </p:pic>
      <p:pic>
        <p:nvPicPr>
          <p:cNvPr id="21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667000"/>
            <a:ext cx="1752600" cy="1752600"/>
          </a:xfrm>
          <a:prstGeom prst="rect">
            <a:avLst/>
          </a:prstGeom>
          <a:noFill/>
        </p:spPr>
      </p:pic>
      <p:pic>
        <p:nvPicPr>
          <p:cNvPr id="22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819400"/>
            <a:ext cx="1752600" cy="1752600"/>
          </a:xfrm>
          <a:prstGeom prst="rect">
            <a:avLst/>
          </a:prstGeom>
          <a:noFill/>
        </p:spPr>
      </p:pic>
      <p:pic>
        <p:nvPicPr>
          <p:cNvPr id="23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971800"/>
            <a:ext cx="1752600" cy="1752600"/>
          </a:xfrm>
          <a:prstGeom prst="rect">
            <a:avLst/>
          </a:prstGeom>
          <a:noFill/>
        </p:spPr>
      </p:pic>
      <p:pic>
        <p:nvPicPr>
          <p:cNvPr id="24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124200"/>
            <a:ext cx="1752600" cy="1752600"/>
          </a:xfrm>
          <a:prstGeom prst="rect">
            <a:avLst/>
          </a:prstGeom>
          <a:noFill/>
        </p:spPr>
      </p:pic>
      <p:pic>
        <p:nvPicPr>
          <p:cNvPr id="25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276600"/>
            <a:ext cx="1752600" cy="1752600"/>
          </a:xfrm>
          <a:prstGeom prst="rect">
            <a:avLst/>
          </a:prstGeom>
          <a:noFill/>
        </p:spPr>
      </p:pic>
      <p:pic>
        <p:nvPicPr>
          <p:cNvPr id="26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429000"/>
            <a:ext cx="1752600" cy="1752600"/>
          </a:xfrm>
          <a:prstGeom prst="rect">
            <a:avLst/>
          </a:prstGeom>
          <a:noFill/>
        </p:spPr>
      </p:pic>
      <p:pic>
        <p:nvPicPr>
          <p:cNvPr id="27" name="Picture 1" descr="C:\Users\rkohll\Desktop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5814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10 silver 10ps make a pound!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3" name="Picture 2" descr="http://www.istockphoto.com/file_thumbview_approve/377006/2/istockphoto_377006-one-p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90800"/>
            <a:ext cx="3619500" cy="3619500"/>
          </a:xfrm>
          <a:prstGeom prst="rect">
            <a:avLst/>
          </a:prstGeom>
          <a:noFill/>
        </p:spPr>
      </p:pic>
      <p:pic>
        <p:nvPicPr>
          <p:cNvPr id="5" name="Picture 1" descr="C:\Users\rkohll\Desktop\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0"/>
            <a:ext cx="1752600" cy="1752600"/>
          </a:xfrm>
          <a:prstGeom prst="rect">
            <a:avLst/>
          </a:prstGeom>
          <a:noFill/>
        </p:spPr>
      </p:pic>
      <p:pic>
        <p:nvPicPr>
          <p:cNvPr id="15" name="Picture 1" descr="C:\Users\rkohll\Desktop\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1752600" cy="1752600"/>
          </a:xfrm>
          <a:prstGeom prst="rect">
            <a:avLst/>
          </a:prstGeom>
          <a:noFill/>
        </p:spPr>
      </p:pic>
      <p:pic>
        <p:nvPicPr>
          <p:cNvPr id="16" name="Picture 1" descr="C:\Users\rkohll\Desktop\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90800"/>
            <a:ext cx="1752600" cy="1752600"/>
          </a:xfrm>
          <a:prstGeom prst="rect">
            <a:avLst/>
          </a:prstGeom>
          <a:noFill/>
        </p:spPr>
      </p:pic>
      <p:pic>
        <p:nvPicPr>
          <p:cNvPr id="17" name="Picture 1" descr="C:\Users\rkohll\Desktop\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743200"/>
            <a:ext cx="1752600" cy="1752600"/>
          </a:xfrm>
          <a:prstGeom prst="rect">
            <a:avLst/>
          </a:prstGeom>
          <a:noFill/>
        </p:spPr>
      </p:pic>
      <p:pic>
        <p:nvPicPr>
          <p:cNvPr id="18" name="Picture 1" descr="C:\Users\rkohll\Desktop\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895600"/>
            <a:ext cx="1752600" cy="1752600"/>
          </a:xfrm>
          <a:prstGeom prst="rect">
            <a:avLst/>
          </a:prstGeom>
          <a:noFill/>
        </p:spPr>
      </p:pic>
      <p:pic>
        <p:nvPicPr>
          <p:cNvPr id="19" name="Picture 1" descr="C:\Users\rkohll\Desktop\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048000"/>
            <a:ext cx="1752600" cy="1752600"/>
          </a:xfrm>
          <a:prstGeom prst="rect">
            <a:avLst/>
          </a:prstGeom>
          <a:noFill/>
        </p:spPr>
      </p:pic>
      <p:pic>
        <p:nvPicPr>
          <p:cNvPr id="20" name="Picture 1" descr="C:\Users\rkohll\Desktop\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200400"/>
            <a:ext cx="1752600" cy="1752600"/>
          </a:xfrm>
          <a:prstGeom prst="rect">
            <a:avLst/>
          </a:prstGeom>
          <a:noFill/>
        </p:spPr>
      </p:pic>
      <p:pic>
        <p:nvPicPr>
          <p:cNvPr id="21" name="Picture 1" descr="C:\Users\rkohll\Desktop\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352800"/>
            <a:ext cx="1752600" cy="1752600"/>
          </a:xfrm>
          <a:prstGeom prst="rect">
            <a:avLst/>
          </a:prstGeom>
          <a:noFill/>
        </p:spPr>
      </p:pic>
      <p:pic>
        <p:nvPicPr>
          <p:cNvPr id="22" name="Picture 1" descr="C:\Users\rkohll\Desktop\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505200"/>
            <a:ext cx="1752600" cy="1752600"/>
          </a:xfrm>
          <a:prstGeom prst="rect">
            <a:avLst/>
          </a:prstGeom>
          <a:noFill/>
        </p:spPr>
      </p:pic>
      <p:pic>
        <p:nvPicPr>
          <p:cNvPr id="23" name="Picture 1" descr="C:\Users\rkohll\Desktop\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6576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10 little, 20 little, 30 little pennies,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15362" name="AutoShape 2" descr="http://rds.yahoo.com/_ylt=A2KJke1TB2pNlCQANU2jzbkF/SIG=12onrefvg/EXP=1298823123/**http%3a/bingoblog.mailbingo.com/wp-content/uploads/2009/02/snow1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64" name="AutoShape 4" descr="http://rds.yahoo.com/_ylt=A2KJke1TB2pNlCQANU2jzbkF/SIG=12onrefvg/EXP=1298823123/**http%3a/bingoblog.mailbingo.com/wp-content/uploads/2009/02/snow1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66" name="AutoShape 6" descr="http://rds.yahoo.com/_ylt=A2KJke1TB2pNlCQANU2jzbkF/SIG=12onrefvg/EXP=1298823123/**http%3a/bingoblog.mailbingo.com/wp-content/uploads/2009/02/snow1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68" name="AutoShape 8" descr="http://rds.yahoo.com/_ylt=A2KJke1TB2pNlCQANU2jzbkF/SIG=12onrefvg/EXP=1298823123/**http%3a/bingoblog.mailbingo.com/wp-content/uploads/2009/02/snow1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0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81000" y="2514600"/>
            <a:ext cx="990600" cy="990600"/>
          </a:xfrm>
          <a:prstGeom prst="rect">
            <a:avLst/>
          </a:prstGeom>
          <a:noFill/>
        </p:spPr>
      </p:pic>
      <p:pic>
        <p:nvPicPr>
          <p:cNvPr id="81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962400" y="3810000"/>
            <a:ext cx="990600" cy="990600"/>
          </a:xfrm>
          <a:prstGeom prst="rect">
            <a:avLst/>
          </a:prstGeom>
          <a:noFill/>
        </p:spPr>
      </p:pic>
      <p:pic>
        <p:nvPicPr>
          <p:cNvPr id="82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962400" y="2667000"/>
            <a:ext cx="990600" cy="990600"/>
          </a:xfrm>
          <a:prstGeom prst="rect">
            <a:avLst/>
          </a:prstGeom>
          <a:noFill/>
        </p:spPr>
      </p:pic>
      <p:pic>
        <p:nvPicPr>
          <p:cNvPr id="83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543800" y="2057400"/>
            <a:ext cx="990600" cy="990600"/>
          </a:xfrm>
          <a:prstGeom prst="rect">
            <a:avLst/>
          </a:prstGeom>
          <a:noFill/>
        </p:spPr>
      </p:pic>
      <p:pic>
        <p:nvPicPr>
          <p:cNvPr id="84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543800" y="4419600"/>
            <a:ext cx="990600" cy="990600"/>
          </a:xfrm>
          <a:prstGeom prst="rect">
            <a:avLst/>
          </a:prstGeom>
          <a:noFill/>
        </p:spPr>
      </p:pic>
      <p:pic>
        <p:nvPicPr>
          <p:cNvPr id="85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543800" y="32004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40 little, 50 little, 60 little pennies,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3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81000" y="2514600"/>
            <a:ext cx="990600" cy="990600"/>
          </a:xfrm>
          <a:prstGeom prst="rect">
            <a:avLst/>
          </a:prstGeom>
          <a:noFill/>
        </p:spPr>
      </p:pic>
      <p:pic>
        <p:nvPicPr>
          <p:cNvPr id="5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457200" y="5867400"/>
            <a:ext cx="990600" cy="990600"/>
          </a:xfrm>
          <a:prstGeom prst="rect">
            <a:avLst/>
          </a:prstGeom>
          <a:noFill/>
        </p:spPr>
      </p:pic>
      <p:pic>
        <p:nvPicPr>
          <p:cNvPr id="6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81000" y="4724400"/>
            <a:ext cx="990600" cy="990600"/>
          </a:xfrm>
          <a:prstGeom prst="rect">
            <a:avLst/>
          </a:prstGeom>
          <a:noFill/>
        </p:spPr>
      </p:pic>
      <p:pic>
        <p:nvPicPr>
          <p:cNvPr id="7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81000" y="3581400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2895600" y="2514600"/>
            <a:ext cx="990600" cy="990600"/>
          </a:xfrm>
          <a:prstGeom prst="rect">
            <a:avLst/>
          </a:prstGeom>
          <a:noFill/>
        </p:spPr>
      </p:pic>
      <p:pic>
        <p:nvPicPr>
          <p:cNvPr id="10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962400" y="3657600"/>
            <a:ext cx="990600" cy="990600"/>
          </a:xfrm>
          <a:prstGeom prst="rect">
            <a:avLst/>
          </a:prstGeom>
          <a:noFill/>
        </p:spPr>
      </p:pic>
      <p:pic>
        <p:nvPicPr>
          <p:cNvPr id="11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4038600" y="2514600"/>
            <a:ext cx="990600" cy="990600"/>
          </a:xfrm>
          <a:prstGeom prst="rect">
            <a:avLst/>
          </a:prstGeom>
          <a:noFill/>
        </p:spPr>
      </p:pic>
      <p:pic>
        <p:nvPicPr>
          <p:cNvPr id="12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2895600" y="4724400"/>
            <a:ext cx="990600" cy="990600"/>
          </a:xfrm>
          <a:prstGeom prst="rect">
            <a:avLst/>
          </a:prstGeom>
          <a:noFill/>
        </p:spPr>
      </p:pic>
      <p:pic>
        <p:nvPicPr>
          <p:cNvPr id="13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2895600" y="3657600"/>
            <a:ext cx="990600" cy="990600"/>
          </a:xfrm>
          <a:prstGeom prst="rect">
            <a:avLst/>
          </a:prstGeom>
          <a:noFill/>
        </p:spPr>
      </p:pic>
      <p:pic>
        <p:nvPicPr>
          <p:cNvPr id="14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6172200" y="2590800"/>
            <a:ext cx="990600" cy="990600"/>
          </a:xfrm>
          <a:prstGeom prst="rect">
            <a:avLst/>
          </a:prstGeom>
          <a:noFill/>
        </p:spPr>
      </p:pic>
      <p:pic>
        <p:nvPicPr>
          <p:cNvPr id="15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315200" y="4876800"/>
            <a:ext cx="990600" cy="990600"/>
          </a:xfrm>
          <a:prstGeom prst="rect">
            <a:avLst/>
          </a:prstGeom>
          <a:noFill/>
        </p:spPr>
      </p:pic>
      <p:pic>
        <p:nvPicPr>
          <p:cNvPr id="16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315200" y="3733800"/>
            <a:ext cx="990600" cy="990600"/>
          </a:xfrm>
          <a:prstGeom prst="rect">
            <a:avLst/>
          </a:prstGeom>
          <a:noFill/>
        </p:spPr>
      </p:pic>
      <p:pic>
        <p:nvPicPr>
          <p:cNvPr id="17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315200" y="2590800"/>
            <a:ext cx="990600" cy="990600"/>
          </a:xfrm>
          <a:prstGeom prst="rect">
            <a:avLst/>
          </a:prstGeom>
          <a:noFill/>
        </p:spPr>
      </p:pic>
      <p:pic>
        <p:nvPicPr>
          <p:cNvPr id="18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6172200" y="4876800"/>
            <a:ext cx="990600" cy="990600"/>
          </a:xfrm>
          <a:prstGeom prst="rect">
            <a:avLst/>
          </a:prstGeom>
          <a:noFill/>
        </p:spPr>
      </p:pic>
      <p:pic>
        <p:nvPicPr>
          <p:cNvPr id="19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6172200" y="37338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70 little, 80 little, 90 little pennies,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3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04800" y="2362200"/>
            <a:ext cx="990600" cy="990600"/>
          </a:xfrm>
          <a:prstGeom prst="rect">
            <a:avLst/>
          </a:prstGeom>
          <a:noFill/>
        </p:spPr>
      </p:pic>
      <p:pic>
        <p:nvPicPr>
          <p:cNvPr id="5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1447800" y="4572000"/>
            <a:ext cx="990600" cy="990600"/>
          </a:xfrm>
          <a:prstGeom prst="rect">
            <a:avLst/>
          </a:prstGeom>
          <a:noFill/>
        </p:spPr>
      </p:pic>
      <p:pic>
        <p:nvPicPr>
          <p:cNvPr id="6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1447800" y="3505200"/>
            <a:ext cx="990600" cy="990600"/>
          </a:xfrm>
          <a:prstGeom prst="rect">
            <a:avLst/>
          </a:prstGeom>
          <a:noFill/>
        </p:spPr>
      </p:pic>
      <p:pic>
        <p:nvPicPr>
          <p:cNvPr id="7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1447800" y="2362200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04800" y="5715000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04800" y="4572000"/>
            <a:ext cx="990600" cy="990600"/>
          </a:xfrm>
          <a:prstGeom prst="rect">
            <a:avLst/>
          </a:prstGeom>
          <a:noFill/>
        </p:spPr>
      </p:pic>
      <p:pic>
        <p:nvPicPr>
          <p:cNvPr id="10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04800" y="3505200"/>
            <a:ext cx="990600" cy="990600"/>
          </a:xfrm>
          <a:prstGeom prst="rect">
            <a:avLst/>
          </a:prstGeom>
          <a:noFill/>
        </p:spPr>
      </p:pic>
      <p:pic>
        <p:nvPicPr>
          <p:cNvPr id="11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4572000" y="5562600"/>
            <a:ext cx="990600" cy="990600"/>
          </a:xfrm>
          <a:prstGeom prst="rect">
            <a:avLst/>
          </a:prstGeom>
          <a:noFill/>
        </p:spPr>
      </p:pic>
      <p:pic>
        <p:nvPicPr>
          <p:cNvPr id="12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4572000" y="4495800"/>
            <a:ext cx="990600" cy="990600"/>
          </a:xfrm>
          <a:prstGeom prst="rect">
            <a:avLst/>
          </a:prstGeom>
          <a:noFill/>
        </p:spPr>
      </p:pic>
      <p:pic>
        <p:nvPicPr>
          <p:cNvPr id="13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4572000" y="3429000"/>
            <a:ext cx="990600" cy="990600"/>
          </a:xfrm>
          <a:prstGeom prst="rect">
            <a:avLst/>
          </a:prstGeom>
          <a:noFill/>
        </p:spPr>
      </p:pic>
      <p:pic>
        <p:nvPicPr>
          <p:cNvPr id="14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4572000" y="2362200"/>
            <a:ext cx="990600" cy="990600"/>
          </a:xfrm>
          <a:prstGeom prst="rect">
            <a:avLst/>
          </a:prstGeom>
          <a:noFill/>
        </p:spPr>
      </p:pic>
      <p:pic>
        <p:nvPicPr>
          <p:cNvPr id="15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429000" y="5562600"/>
            <a:ext cx="990600" cy="990600"/>
          </a:xfrm>
          <a:prstGeom prst="rect">
            <a:avLst/>
          </a:prstGeom>
          <a:noFill/>
        </p:spPr>
      </p:pic>
      <p:pic>
        <p:nvPicPr>
          <p:cNvPr id="16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429000" y="4495800"/>
            <a:ext cx="990600" cy="990600"/>
          </a:xfrm>
          <a:prstGeom prst="rect">
            <a:avLst/>
          </a:prstGeom>
          <a:noFill/>
        </p:spPr>
      </p:pic>
      <p:pic>
        <p:nvPicPr>
          <p:cNvPr id="17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429000" y="3429000"/>
            <a:ext cx="990600" cy="990600"/>
          </a:xfrm>
          <a:prstGeom prst="rect">
            <a:avLst/>
          </a:prstGeom>
          <a:noFill/>
        </p:spPr>
      </p:pic>
      <p:pic>
        <p:nvPicPr>
          <p:cNvPr id="18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3429000" y="2362200"/>
            <a:ext cx="990600" cy="990600"/>
          </a:xfrm>
          <a:prstGeom prst="rect">
            <a:avLst/>
          </a:prstGeom>
          <a:noFill/>
        </p:spPr>
      </p:pic>
      <p:pic>
        <p:nvPicPr>
          <p:cNvPr id="19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6705600" y="5867400"/>
            <a:ext cx="990600" cy="990600"/>
          </a:xfrm>
          <a:prstGeom prst="rect">
            <a:avLst/>
          </a:prstGeom>
          <a:noFill/>
        </p:spPr>
      </p:pic>
      <p:pic>
        <p:nvPicPr>
          <p:cNvPr id="20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6705600" y="4724400"/>
            <a:ext cx="990600" cy="990600"/>
          </a:xfrm>
          <a:prstGeom prst="rect">
            <a:avLst/>
          </a:prstGeom>
          <a:noFill/>
        </p:spPr>
      </p:pic>
      <p:pic>
        <p:nvPicPr>
          <p:cNvPr id="21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6705600" y="3581400"/>
            <a:ext cx="990600" cy="990600"/>
          </a:xfrm>
          <a:prstGeom prst="rect">
            <a:avLst/>
          </a:prstGeom>
          <a:noFill/>
        </p:spPr>
      </p:pic>
      <p:pic>
        <p:nvPicPr>
          <p:cNvPr id="22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6705600" y="2514600"/>
            <a:ext cx="990600" cy="990600"/>
          </a:xfrm>
          <a:prstGeom prst="rect">
            <a:avLst/>
          </a:prstGeom>
          <a:noFill/>
        </p:spPr>
      </p:pic>
      <p:pic>
        <p:nvPicPr>
          <p:cNvPr id="23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924800" y="5867400"/>
            <a:ext cx="990600" cy="990600"/>
          </a:xfrm>
          <a:prstGeom prst="rect">
            <a:avLst/>
          </a:prstGeom>
          <a:noFill/>
        </p:spPr>
      </p:pic>
      <p:pic>
        <p:nvPicPr>
          <p:cNvPr id="24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924800" y="4724400"/>
            <a:ext cx="990600" cy="990600"/>
          </a:xfrm>
          <a:prstGeom prst="rect">
            <a:avLst/>
          </a:prstGeom>
          <a:noFill/>
        </p:spPr>
      </p:pic>
      <p:pic>
        <p:nvPicPr>
          <p:cNvPr id="25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924800" y="3581400"/>
            <a:ext cx="990600" cy="990600"/>
          </a:xfrm>
          <a:prstGeom prst="rect">
            <a:avLst/>
          </a:prstGeom>
          <a:noFill/>
        </p:spPr>
      </p:pic>
      <p:pic>
        <p:nvPicPr>
          <p:cNvPr id="26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924800" y="2514600"/>
            <a:ext cx="990600" cy="990600"/>
          </a:xfrm>
          <a:prstGeom prst="rect">
            <a:avLst/>
          </a:prstGeom>
          <a:noFill/>
        </p:spPr>
      </p:pic>
      <p:pic>
        <p:nvPicPr>
          <p:cNvPr id="27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924800" y="14478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100 pennies make a pound.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3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62000" y="5867400"/>
            <a:ext cx="990600" cy="990600"/>
          </a:xfrm>
          <a:prstGeom prst="rect">
            <a:avLst/>
          </a:prstGeom>
          <a:noFill/>
        </p:spPr>
      </p:pic>
      <p:pic>
        <p:nvPicPr>
          <p:cNvPr id="5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62000" y="4724400"/>
            <a:ext cx="990600" cy="990600"/>
          </a:xfrm>
          <a:prstGeom prst="rect">
            <a:avLst/>
          </a:prstGeom>
          <a:noFill/>
        </p:spPr>
      </p:pic>
      <p:pic>
        <p:nvPicPr>
          <p:cNvPr id="6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62000" y="3581400"/>
            <a:ext cx="990600" cy="990600"/>
          </a:xfrm>
          <a:prstGeom prst="rect">
            <a:avLst/>
          </a:prstGeom>
          <a:noFill/>
        </p:spPr>
      </p:pic>
      <p:pic>
        <p:nvPicPr>
          <p:cNvPr id="7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62000" y="2514600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1981200" y="4724400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1981200" y="3581400"/>
            <a:ext cx="990600" cy="990600"/>
          </a:xfrm>
          <a:prstGeom prst="rect">
            <a:avLst/>
          </a:prstGeom>
          <a:noFill/>
        </p:spPr>
      </p:pic>
      <p:pic>
        <p:nvPicPr>
          <p:cNvPr id="10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1981200" y="2514600"/>
            <a:ext cx="990600" cy="990600"/>
          </a:xfrm>
          <a:prstGeom prst="rect">
            <a:avLst/>
          </a:prstGeom>
          <a:noFill/>
        </p:spPr>
      </p:pic>
      <p:pic>
        <p:nvPicPr>
          <p:cNvPr id="11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1981200" y="1447800"/>
            <a:ext cx="990600" cy="990600"/>
          </a:xfrm>
          <a:prstGeom prst="rect">
            <a:avLst/>
          </a:prstGeom>
          <a:noFill/>
        </p:spPr>
      </p:pic>
      <p:pic>
        <p:nvPicPr>
          <p:cNvPr id="12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1981200" y="5867400"/>
            <a:ext cx="990600" cy="990600"/>
          </a:xfrm>
          <a:prstGeom prst="rect">
            <a:avLst/>
          </a:prstGeom>
          <a:noFill/>
        </p:spPr>
      </p:pic>
      <p:pic>
        <p:nvPicPr>
          <p:cNvPr id="13" name="Picture 10" descr="C:\Users\rkohll\Desktop\2005-11-14-PennyStack4One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rcRect l="23881" t="23966" r="20398" b="28103"/>
          <a:stretch>
            <a:fillRect/>
          </a:stretch>
        </p:blipFill>
        <p:spPr bwMode="auto">
          <a:xfrm>
            <a:off x="762000" y="1447800"/>
            <a:ext cx="990600" cy="990600"/>
          </a:xfrm>
          <a:prstGeom prst="rect">
            <a:avLst/>
          </a:prstGeom>
          <a:noFill/>
        </p:spPr>
      </p:pic>
      <p:pic>
        <p:nvPicPr>
          <p:cNvPr id="12290" name="Picture 2" descr="http://www.istockphoto.com/file_thumbview_approve/377006/2/istockphoto_377006-one-pou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590800"/>
            <a:ext cx="36195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2 small, 4 small, 6 small 5ps,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11266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14600"/>
            <a:ext cx="1828800" cy="914400"/>
          </a:xfrm>
          <a:prstGeom prst="rect">
            <a:avLst/>
          </a:prstGeom>
          <a:noFill/>
        </p:spPr>
      </p:pic>
      <p:pic>
        <p:nvPicPr>
          <p:cNvPr id="5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10000"/>
            <a:ext cx="1828800" cy="914400"/>
          </a:xfrm>
          <a:prstGeom prst="rect">
            <a:avLst/>
          </a:prstGeom>
          <a:noFill/>
        </p:spPr>
      </p:pic>
      <p:pic>
        <p:nvPicPr>
          <p:cNvPr id="6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667000"/>
            <a:ext cx="1828800" cy="914400"/>
          </a:xfrm>
          <a:prstGeom prst="rect">
            <a:avLst/>
          </a:prstGeom>
          <a:noFill/>
        </p:spPr>
      </p:pic>
      <p:pic>
        <p:nvPicPr>
          <p:cNvPr id="7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876800"/>
            <a:ext cx="1828800" cy="914400"/>
          </a:xfrm>
          <a:prstGeom prst="rect">
            <a:avLst/>
          </a:prstGeom>
          <a:noFill/>
        </p:spPr>
      </p:pic>
      <p:pic>
        <p:nvPicPr>
          <p:cNvPr id="8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733800"/>
            <a:ext cx="1828800" cy="914400"/>
          </a:xfrm>
          <a:prstGeom prst="rect">
            <a:avLst/>
          </a:prstGeom>
          <a:noFill/>
        </p:spPr>
      </p:pic>
      <p:pic>
        <p:nvPicPr>
          <p:cNvPr id="9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667000"/>
            <a:ext cx="18288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8 small, 10 small, 12 small 5ps, 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3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495800"/>
            <a:ext cx="1828800" cy="914400"/>
          </a:xfrm>
          <a:prstGeom prst="rect">
            <a:avLst/>
          </a:prstGeom>
          <a:noFill/>
        </p:spPr>
      </p:pic>
      <p:pic>
        <p:nvPicPr>
          <p:cNvPr id="5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52800"/>
            <a:ext cx="1828800" cy="914400"/>
          </a:xfrm>
          <a:prstGeom prst="rect">
            <a:avLst/>
          </a:prstGeom>
          <a:noFill/>
        </p:spPr>
      </p:pic>
      <p:pic>
        <p:nvPicPr>
          <p:cNvPr id="6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1828800" cy="914400"/>
          </a:xfrm>
          <a:prstGeom prst="rect">
            <a:avLst/>
          </a:prstGeom>
          <a:noFill/>
        </p:spPr>
      </p:pic>
      <p:pic>
        <p:nvPicPr>
          <p:cNvPr id="7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114800"/>
            <a:ext cx="1828800" cy="914400"/>
          </a:xfrm>
          <a:prstGeom prst="rect">
            <a:avLst/>
          </a:prstGeom>
          <a:noFill/>
        </p:spPr>
      </p:pic>
      <p:pic>
        <p:nvPicPr>
          <p:cNvPr id="8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200400"/>
            <a:ext cx="1828800" cy="914400"/>
          </a:xfrm>
          <a:prstGeom prst="rect">
            <a:avLst/>
          </a:prstGeom>
          <a:noFill/>
        </p:spPr>
      </p:pic>
      <p:pic>
        <p:nvPicPr>
          <p:cNvPr id="9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286000"/>
            <a:ext cx="1828800" cy="914400"/>
          </a:xfrm>
          <a:prstGeom prst="rect">
            <a:avLst/>
          </a:prstGeom>
          <a:noFill/>
        </p:spPr>
      </p:pic>
      <p:pic>
        <p:nvPicPr>
          <p:cNvPr id="10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124200"/>
            <a:ext cx="1828800" cy="914400"/>
          </a:xfrm>
          <a:prstGeom prst="rect">
            <a:avLst/>
          </a:prstGeom>
          <a:noFill/>
        </p:spPr>
      </p:pic>
      <p:pic>
        <p:nvPicPr>
          <p:cNvPr id="11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09800"/>
            <a:ext cx="1828800" cy="914400"/>
          </a:xfrm>
          <a:prstGeom prst="rect">
            <a:avLst/>
          </a:prstGeom>
          <a:noFill/>
        </p:spPr>
      </p:pic>
      <p:pic>
        <p:nvPicPr>
          <p:cNvPr id="12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295400"/>
            <a:ext cx="1828800" cy="914400"/>
          </a:xfrm>
          <a:prstGeom prst="rect">
            <a:avLst/>
          </a:prstGeom>
          <a:noFill/>
        </p:spPr>
      </p:pic>
      <p:pic>
        <p:nvPicPr>
          <p:cNvPr id="13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791200"/>
            <a:ext cx="1828800" cy="914400"/>
          </a:xfrm>
          <a:prstGeom prst="rect">
            <a:avLst/>
          </a:prstGeom>
          <a:noFill/>
        </p:spPr>
      </p:pic>
      <p:pic>
        <p:nvPicPr>
          <p:cNvPr id="14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953000"/>
            <a:ext cx="1828800" cy="914400"/>
          </a:xfrm>
          <a:prstGeom prst="rect">
            <a:avLst/>
          </a:prstGeom>
          <a:noFill/>
        </p:spPr>
      </p:pic>
      <p:pic>
        <p:nvPicPr>
          <p:cNvPr id="15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038600"/>
            <a:ext cx="1828800" cy="914400"/>
          </a:xfrm>
          <a:prstGeom prst="rect">
            <a:avLst/>
          </a:prstGeom>
          <a:noFill/>
        </p:spPr>
      </p:pic>
      <p:pic>
        <p:nvPicPr>
          <p:cNvPr id="22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029200"/>
            <a:ext cx="1828800" cy="914400"/>
          </a:xfrm>
          <a:prstGeom prst="rect">
            <a:avLst/>
          </a:prstGeom>
          <a:noFill/>
        </p:spPr>
      </p:pic>
      <p:pic>
        <p:nvPicPr>
          <p:cNvPr id="23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943600"/>
            <a:ext cx="1828800" cy="914400"/>
          </a:xfrm>
          <a:prstGeom prst="rect">
            <a:avLst/>
          </a:prstGeom>
          <a:noFill/>
        </p:spPr>
      </p:pic>
      <p:pic>
        <p:nvPicPr>
          <p:cNvPr id="24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8288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14 small, 16 small, 18 small 5ps,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3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1219200" cy="609600"/>
          </a:xfrm>
          <a:prstGeom prst="rect">
            <a:avLst/>
          </a:prstGeom>
          <a:noFill/>
        </p:spPr>
      </p:pic>
      <p:pic>
        <p:nvPicPr>
          <p:cNvPr id="5" name="Picture 4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257800"/>
            <a:ext cx="1219200" cy="609600"/>
          </a:xfrm>
          <a:prstGeom prst="rect">
            <a:avLst/>
          </a:prstGeom>
          <a:noFill/>
        </p:spPr>
      </p:pic>
      <p:pic>
        <p:nvPicPr>
          <p:cNvPr id="6" name="Picture 5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648200"/>
            <a:ext cx="1219200" cy="609600"/>
          </a:xfrm>
          <a:prstGeom prst="rect">
            <a:avLst/>
          </a:prstGeom>
          <a:noFill/>
        </p:spPr>
      </p:pic>
      <p:pic>
        <p:nvPicPr>
          <p:cNvPr id="7" name="Picture 6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038600"/>
            <a:ext cx="1219200" cy="609600"/>
          </a:xfrm>
          <a:prstGeom prst="rect">
            <a:avLst/>
          </a:prstGeom>
          <a:noFill/>
        </p:spPr>
      </p:pic>
      <p:pic>
        <p:nvPicPr>
          <p:cNvPr id="8" name="Picture 7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429000"/>
            <a:ext cx="1219200" cy="609600"/>
          </a:xfrm>
          <a:prstGeom prst="rect">
            <a:avLst/>
          </a:prstGeom>
          <a:noFill/>
        </p:spPr>
      </p:pic>
      <p:pic>
        <p:nvPicPr>
          <p:cNvPr id="9" name="Picture 8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1219200" cy="609600"/>
          </a:xfrm>
          <a:prstGeom prst="rect">
            <a:avLst/>
          </a:prstGeom>
          <a:noFill/>
        </p:spPr>
      </p:pic>
      <p:pic>
        <p:nvPicPr>
          <p:cNvPr id="10" name="Picture 9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1219200" cy="609600"/>
          </a:xfrm>
          <a:prstGeom prst="rect">
            <a:avLst/>
          </a:prstGeom>
          <a:noFill/>
        </p:spPr>
      </p:pic>
      <p:pic>
        <p:nvPicPr>
          <p:cNvPr id="11" name="Picture 10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0"/>
            <a:ext cx="1219200" cy="609600"/>
          </a:xfrm>
          <a:prstGeom prst="rect">
            <a:avLst/>
          </a:prstGeom>
          <a:noFill/>
        </p:spPr>
      </p:pic>
      <p:pic>
        <p:nvPicPr>
          <p:cNvPr id="12" name="Picture 11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95600"/>
            <a:ext cx="1219200" cy="609600"/>
          </a:xfrm>
          <a:prstGeom prst="rect">
            <a:avLst/>
          </a:prstGeom>
          <a:noFill/>
        </p:spPr>
      </p:pic>
      <p:pic>
        <p:nvPicPr>
          <p:cNvPr id="13" name="Picture 1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505200"/>
            <a:ext cx="1219200" cy="609600"/>
          </a:xfrm>
          <a:prstGeom prst="rect">
            <a:avLst/>
          </a:prstGeom>
          <a:noFill/>
        </p:spPr>
      </p:pic>
      <p:pic>
        <p:nvPicPr>
          <p:cNvPr id="14" name="Picture 13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86000"/>
            <a:ext cx="1219200" cy="609600"/>
          </a:xfrm>
          <a:prstGeom prst="rect">
            <a:avLst/>
          </a:prstGeom>
          <a:noFill/>
        </p:spPr>
      </p:pic>
      <p:pic>
        <p:nvPicPr>
          <p:cNvPr id="15" name="Picture 14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114800"/>
            <a:ext cx="1219200" cy="609600"/>
          </a:xfrm>
          <a:prstGeom prst="rect">
            <a:avLst/>
          </a:prstGeom>
          <a:noFill/>
        </p:spPr>
      </p:pic>
      <p:pic>
        <p:nvPicPr>
          <p:cNvPr id="16" name="Picture 15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14800"/>
            <a:ext cx="1219200" cy="609600"/>
          </a:xfrm>
          <a:prstGeom prst="rect">
            <a:avLst/>
          </a:prstGeom>
          <a:noFill/>
        </p:spPr>
      </p:pic>
      <p:pic>
        <p:nvPicPr>
          <p:cNvPr id="17" name="Picture 16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505200"/>
            <a:ext cx="1219200" cy="609600"/>
          </a:xfrm>
          <a:prstGeom prst="rect">
            <a:avLst/>
          </a:prstGeom>
          <a:noFill/>
        </p:spPr>
      </p:pic>
      <p:pic>
        <p:nvPicPr>
          <p:cNvPr id="18" name="Picture 17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95600"/>
            <a:ext cx="1219200" cy="609600"/>
          </a:xfrm>
          <a:prstGeom prst="rect">
            <a:avLst/>
          </a:prstGeom>
          <a:noFill/>
        </p:spPr>
      </p:pic>
      <p:pic>
        <p:nvPicPr>
          <p:cNvPr id="19" name="Picture 18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447800"/>
            <a:ext cx="1219200" cy="609600"/>
          </a:xfrm>
          <a:prstGeom prst="rect">
            <a:avLst/>
          </a:prstGeom>
          <a:noFill/>
        </p:spPr>
      </p:pic>
      <p:pic>
        <p:nvPicPr>
          <p:cNvPr id="20" name="Picture 19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447800"/>
            <a:ext cx="1219200" cy="609600"/>
          </a:xfrm>
          <a:prstGeom prst="rect">
            <a:avLst/>
          </a:prstGeom>
          <a:noFill/>
        </p:spPr>
      </p:pic>
      <p:pic>
        <p:nvPicPr>
          <p:cNvPr id="21" name="Picture 20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276600"/>
            <a:ext cx="1219200" cy="609600"/>
          </a:xfrm>
          <a:prstGeom prst="rect">
            <a:avLst/>
          </a:prstGeom>
          <a:noFill/>
        </p:spPr>
      </p:pic>
      <p:pic>
        <p:nvPicPr>
          <p:cNvPr id="22" name="Picture 21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667000"/>
            <a:ext cx="1219200" cy="609600"/>
          </a:xfrm>
          <a:prstGeom prst="rect">
            <a:avLst/>
          </a:prstGeom>
          <a:noFill/>
        </p:spPr>
      </p:pic>
      <p:pic>
        <p:nvPicPr>
          <p:cNvPr id="23" name="Picture 2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886200"/>
            <a:ext cx="1219200" cy="609600"/>
          </a:xfrm>
          <a:prstGeom prst="rect">
            <a:avLst/>
          </a:prstGeom>
          <a:noFill/>
        </p:spPr>
      </p:pic>
      <p:pic>
        <p:nvPicPr>
          <p:cNvPr id="24" name="Picture 23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057400"/>
            <a:ext cx="1219200" cy="609600"/>
          </a:xfrm>
          <a:prstGeom prst="rect">
            <a:avLst/>
          </a:prstGeom>
          <a:noFill/>
        </p:spPr>
      </p:pic>
      <p:pic>
        <p:nvPicPr>
          <p:cNvPr id="25" name="Picture 24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276600"/>
            <a:ext cx="1219200" cy="609600"/>
          </a:xfrm>
          <a:prstGeom prst="rect">
            <a:avLst/>
          </a:prstGeom>
          <a:noFill/>
        </p:spPr>
      </p:pic>
      <p:pic>
        <p:nvPicPr>
          <p:cNvPr id="26" name="Picture 25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667000"/>
            <a:ext cx="1219200" cy="609600"/>
          </a:xfrm>
          <a:prstGeom prst="rect">
            <a:avLst/>
          </a:prstGeom>
          <a:noFill/>
        </p:spPr>
      </p:pic>
      <p:pic>
        <p:nvPicPr>
          <p:cNvPr id="27" name="Picture 26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057400"/>
            <a:ext cx="12192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20 5ps make a pound!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3" name="Picture 2" descr="http://www.istockphoto.com/file_thumbview_approve/377006/2/istockphoto_377006-one-p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90800"/>
            <a:ext cx="3619500" cy="3619500"/>
          </a:xfrm>
          <a:prstGeom prst="rect">
            <a:avLst/>
          </a:prstGeom>
          <a:noFill/>
        </p:spPr>
      </p:pic>
      <p:pic>
        <p:nvPicPr>
          <p:cNvPr id="5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81200"/>
            <a:ext cx="1828800" cy="914400"/>
          </a:xfrm>
          <a:prstGeom prst="rect">
            <a:avLst/>
          </a:prstGeom>
          <a:noFill/>
        </p:spPr>
      </p:pic>
      <p:pic>
        <p:nvPicPr>
          <p:cNvPr id="6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895600"/>
            <a:ext cx="1828800" cy="914400"/>
          </a:xfrm>
          <a:prstGeom prst="rect">
            <a:avLst/>
          </a:prstGeom>
          <a:noFill/>
        </p:spPr>
      </p:pic>
      <p:pic>
        <p:nvPicPr>
          <p:cNvPr id="7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10000"/>
            <a:ext cx="1828800" cy="914400"/>
          </a:xfrm>
          <a:prstGeom prst="rect">
            <a:avLst/>
          </a:prstGeom>
          <a:noFill/>
        </p:spPr>
      </p:pic>
      <p:pic>
        <p:nvPicPr>
          <p:cNvPr id="8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724400"/>
            <a:ext cx="1828800" cy="914400"/>
          </a:xfrm>
          <a:prstGeom prst="rect">
            <a:avLst/>
          </a:prstGeom>
          <a:noFill/>
        </p:spPr>
      </p:pic>
      <p:pic>
        <p:nvPicPr>
          <p:cNvPr id="9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0"/>
            <a:ext cx="1828800" cy="914400"/>
          </a:xfrm>
          <a:prstGeom prst="rect">
            <a:avLst/>
          </a:prstGeom>
          <a:noFill/>
        </p:spPr>
      </p:pic>
      <p:pic>
        <p:nvPicPr>
          <p:cNvPr id="10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895600"/>
            <a:ext cx="1828800" cy="914400"/>
          </a:xfrm>
          <a:prstGeom prst="rect">
            <a:avLst/>
          </a:prstGeom>
          <a:noFill/>
        </p:spPr>
      </p:pic>
      <p:pic>
        <p:nvPicPr>
          <p:cNvPr id="11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1828800" cy="914400"/>
          </a:xfrm>
          <a:prstGeom prst="rect">
            <a:avLst/>
          </a:prstGeom>
          <a:noFill/>
        </p:spPr>
      </p:pic>
      <p:pic>
        <p:nvPicPr>
          <p:cNvPr id="12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724400"/>
            <a:ext cx="1828800" cy="914400"/>
          </a:xfrm>
          <a:prstGeom prst="rect">
            <a:avLst/>
          </a:prstGeom>
          <a:noFill/>
        </p:spPr>
      </p:pic>
      <p:pic>
        <p:nvPicPr>
          <p:cNvPr id="13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5638800"/>
            <a:ext cx="1828800" cy="914400"/>
          </a:xfrm>
          <a:prstGeom prst="rect">
            <a:avLst/>
          </a:prstGeom>
          <a:noFill/>
        </p:spPr>
      </p:pic>
      <p:pic>
        <p:nvPicPr>
          <p:cNvPr id="14" name="Picture 2" descr="http://cdn3.iofferphoto.com/img/item/175/780/415/Fo6iIk2PyuNtm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638800"/>
            <a:ext cx="18288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230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rkohll</dc:creator>
  <cp:lastModifiedBy>rkohll</cp:lastModifiedBy>
  <cp:revision>4</cp:revision>
  <dcterms:created xsi:type="dcterms:W3CDTF">2006-08-16T00:00:00Z</dcterms:created>
  <dcterms:modified xsi:type="dcterms:W3CDTF">2011-02-27T08:34:19Z</dcterms:modified>
</cp:coreProperties>
</file>